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58" r:id="rId5"/>
    <p:sldId id="276" r:id="rId6"/>
    <p:sldId id="274" r:id="rId7"/>
    <p:sldId id="261" r:id="rId8"/>
    <p:sldId id="277" r:id="rId9"/>
    <p:sldId id="262" r:id="rId10"/>
    <p:sldId id="263" r:id="rId11"/>
    <p:sldId id="275" r:id="rId12"/>
    <p:sldId id="278" r:id="rId13"/>
    <p:sldId id="265" r:id="rId14"/>
    <p:sldId id="266" r:id="rId15"/>
    <p:sldId id="268" r:id="rId16"/>
    <p:sldId id="270" r:id="rId17"/>
    <p:sldId id="264" r:id="rId18"/>
    <p:sldId id="281" r:id="rId19"/>
    <p:sldId id="282" r:id="rId20"/>
    <p:sldId id="283" r:id="rId21"/>
    <p:sldId id="284" r:id="rId22"/>
    <p:sldId id="286" r:id="rId23"/>
    <p:sldId id="285" r:id="rId24"/>
    <p:sldId id="269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4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08CF86-64A6-41BF-8835-4F8F5AC398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D009838-69E9-47C2-AC08-59973EDD0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4F7689-F293-4DF4-B61D-E279ABB8F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0C0E98-8FB2-4010-A254-8E9E01D82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498022-F267-42C8-A72E-B355E5AD7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17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172496-5223-4C9E-8E9F-FE5EB825D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188A974-6F3E-40EE-B3D6-78048274A3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93C66D8-4D7C-4731-81A7-A3A0091D9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C7FC79D-2C50-40A7-BF07-64A9D4DB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0EAFD4-5BAA-4C91-A92E-3F3B42D75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8464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0E300A-FC42-4A50-80B1-D34EA1B41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E2C1ED-DD50-4517-8E86-A919883470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93D91B-F494-4084-BC05-7A3A80C27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15E81FD-BC9E-451C-8BBB-EA78D3BAF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DF9A75-9C81-4C0D-BD54-E36795D6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298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EF0CC1-DCDC-42A9-936D-F4FD30948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38DA30-5309-41B2-BE6B-5CB4F61356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C3E513C-0486-47FB-98D5-AEEB4EDD9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491AF5-95D4-4173-AB87-BC15E28F2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57184B-D53E-47E1-85C1-6A0665507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623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864D20-EC25-4681-AE7E-6F78876D8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E4548D-5EB4-46CD-842F-18AF03BB4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C5B225-FD6C-41E1-9392-EA02FCDE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2C69E7-A7C7-44C7-A619-1C43FD6AE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A24ADB-6E12-4733-B6A2-48E6A86D1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524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1F1092-8047-4875-B4A1-65D7CC2B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8BE4BD-6889-4CFB-80F7-A5694296C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717945E-EDF1-423D-B9F6-C0640CC30D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46102D3-6FEB-4782-8362-779E1994C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3BC470-5BC4-4171-8190-38AEF93DF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7469F2-D869-4F0C-8224-ADBEE4BDD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34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767C64-313F-4026-804E-5820005A3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C9A166-9DA9-48EA-9CD9-6418489A1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040C9DF-6794-42D8-977B-CEC932367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FA68BC2-A688-4A64-B1EA-C081AB53D6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E3795CE-8C4A-405B-A664-266076C34F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F36832B-EC8E-40B0-A8B9-4B367C21D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524E69A-C818-4E20-A486-6905FBA19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A838F4E-9129-4ADC-87D8-3DB3A2DFE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665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91860-A8CC-40E3-BC9E-7C44B31B9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83787C8-2D6C-4FDE-A5B6-87929D00B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861C09-EDC2-41A0-8F61-EFF436154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A2D3EA5-ADA9-41FA-A002-8531246E4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3844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021E092-2391-469C-BB52-42950C4FB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07947D1-B985-44A9-A08B-6747CFA47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26174A9-8FD1-4163-B729-56AB18AF6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628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7C6712-29C6-45C3-9581-CC11F21EF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091954-118F-461C-8643-376A6FCD26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50DC784-6F13-4930-9C20-30E22265C9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9BCAD68-7419-4AB4-855C-C89507AD3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90DFC95-A594-4D43-B118-8BDA116F6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D5378C3-C341-4559-8767-6293F8433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01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59D97-AEE7-49F6-A25B-123D4D18D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386D082-2CE2-400F-B934-FC59F831BE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DEF2F7B-B16F-4DF4-906C-20B40876B5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31C8E1E-86AF-4DD4-BC58-5DA7C9F8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5552BA-0C13-484A-A439-22376D4AD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B87A7FD-67FA-408B-80C8-A822BBED6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8542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080A8BD-558B-43CE-BA9A-8872DEE09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0995C0-DAEF-4469-8D52-68AEB81FA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979652-512F-421A-AE4E-1F8BA64144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98B58-42AC-400F-A646-3D0E7665655B}" type="datetimeFigureOut">
              <a:rPr lang="ko-KR" altLang="en-US" smtClean="0"/>
              <a:t>2021-02-08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615BFC-244C-455B-A7CA-AF0F78DBF8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2813EE-F782-4767-B60A-651F0BCCC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4CF72-B30B-4502-A91E-B80BAC737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230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3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0C78D2-7351-44EC-9190-39B35CD5C6C6}"/>
              </a:ext>
            </a:extLst>
          </p:cNvPr>
          <p:cNvSpPr txBox="1"/>
          <p:nvPr/>
        </p:nvSpPr>
        <p:spPr>
          <a:xfrm>
            <a:off x="1999785" y="2557345"/>
            <a:ext cx="10192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200" dirty="0"/>
              <a:t>배달 데몬 설치방법</a:t>
            </a:r>
            <a:endParaRPr lang="en-US" altLang="ko-KR" sz="7200" dirty="0"/>
          </a:p>
        </p:txBody>
      </p:sp>
    </p:spTree>
    <p:extLst>
      <p:ext uri="{BB962C8B-B14F-4D97-AF65-F5344CB8AC3E}">
        <p14:creationId xmlns:p14="http://schemas.microsoft.com/office/powerpoint/2010/main" val="1946649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ABC739A-0C8B-438B-8B04-CFA1BB033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46" y="1173580"/>
            <a:ext cx="4817576" cy="451083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947AE7C-2B84-48FE-B40B-FD1B8425D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541" y="1173580"/>
            <a:ext cx="4817576" cy="4510839"/>
          </a:xfrm>
          <a:prstGeom prst="rect">
            <a:avLst/>
          </a:prstGeom>
        </p:spPr>
      </p:pic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207BC371-DDE4-46E0-AB24-1A7ADB90B46C}"/>
              </a:ext>
            </a:extLst>
          </p:cNvPr>
          <p:cNvSpPr/>
          <p:nvPr/>
        </p:nvSpPr>
        <p:spPr>
          <a:xfrm>
            <a:off x="5572969" y="3049811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5FFBA17-C123-4766-BBCE-BCF7ABC06266}"/>
              </a:ext>
            </a:extLst>
          </p:cNvPr>
          <p:cNvSpPr/>
          <p:nvPr/>
        </p:nvSpPr>
        <p:spPr>
          <a:xfrm>
            <a:off x="208046" y="2222455"/>
            <a:ext cx="934954" cy="23198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5F5D939-E9CF-4332-9204-0848D7C0EE53}"/>
              </a:ext>
            </a:extLst>
          </p:cNvPr>
          <p:cNvSpPr/>
          <p:nvPr/>
        </p:nvSpPr>
        <p:spPr>
          <a:xfrm>
            <a:off x="9781367" y="5001749"/>
            <a:ext cx="734233" cy="50871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8FD1E3-454F-45CC-BAAB-D6FD58502589}"/>
              </a:ext>
            </a:extLst>
          </p:cNvPr>
          <p:cNvSpPr txBox="1"/>
          <p:nvPr/>
        </p:nvSpPr>
        <p:spPr>
          <a:xfrm>
            <a:off x="4983477" y="6012034"/>
            <a:ext cx="4817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r>
              <a:rPr lang="ko-KR" altLang="en-US" dirty="0"/>
              <a:t>추가정보 클릭   </a:t>
            </a:r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dirty="0"/>
              <a:t>실행클릭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9335E-9516-49CC-A42C-38FECE9D62F4}"/>
              </a:ext>
            </a:extLst>
          </p:cNvPr>
          <p:cNvSpPr txBox="1"/>
          <p:nvPr/>
        </p:nvSpPr>
        <p:spPr>
          <a:xfrm>
            <a:off x="119269" y="2153782"/>
            <a:ext cx="636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3AD6BE-C9EC-4363-8DAF-37361CB39128}"/>
              </a:ext>
            </a:extLst>
          </p:cNvPr>
          <p:cNvSpPr txBox="1"/>
          <p:nvPr/>
        </p:nvSpPr>
        <p:spPr>
          <a:xfrm>
            <a:off x="9501521" y="5120273"/>
            <a:ext cx="636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</a:t>
            </a:r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896F44-CA83-42F8-A1FF-AF13C4D2AF87}"/>
              </a:ext>
            </a:extLst>
          </p:cNvPr>
          <p:cNvSpPr txBox="1"/>
          <p:nvPr/>
        </p:nvSpPr>
        <p:spPr>
          <a:xfrm>
            <a:off x="167368" y="498813"/>
            <a:ext cx="195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 err="1"/>
              <a:t>안뜨면</a:t>
            </a:r>
            <a:r>
              <a:rPr lang="ko-KR" altLang="en-US" dirty="0"/>
              <a:t> 생략</a:t>
            </a:r>
          </a:p>
        </p:txBody>
      </p:sp>
    </p:spTree>
    <p:extLst>
      <p:ext uri="{BB962C8B-B14F-4D97-AF65-F5344CB8AC3E}">
        <p14:creationId xmlns:p14="http://schemas.microsoft.com/office/powerpoint/2010/main" val="1885883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그림 37">
            <a:extLst>
              <a:ext uri="{FF2B5EF4-FFF2-40B4-BE49-F238E27FC236}">
                <a16:creationId xmlns:a16="http://schemas.microsoft.com/office/drawing/2014/main" id="{D786D4D0-4ED5-4272-BB59-C80A5B332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29" y="3554104"/>
            <a:ext cx="3339384" cy="273709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ADDFD8FA-2963-44D1-B9EB-C590296D6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9636" y="3497707"/>
            <a:ext cx="3408191" cy="2793487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83DFD13B-5E37-431F-AFC4-AFE265AC5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919" y="44328"/>
            <a:ext cx="3390167" cy="2778714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22F71BD-801D-41DA-A14E-A31575457D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6514" y="154941"/>
            <a:ext cx="3407037" cy="279348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B60E282-1A55-4769-BFD9-6F5E702D33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7" y="169714"/>
            <a:ext cx="3372144" cy="2763942"/>
          </a:xfrm>
          <a:prstGeom prst="rect">
            <a:avLst/>
          </a:prstGeom>
        </p:spPr>
      </p:pic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F421D688-8A70-452A-ABB1-621783537F13}"/>
              </a:ext>
            </a:extLst>
          </p:cNvPr>
          <p:cNvSpPr/>
          <p:nvPr/>
        </p:nvSpPr>
        <p:spPr>
          <a:xfrm>
            <a:off x="3356606" y="1136790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A40BDF3-ABBC-4556-8882-E58B73244983}"/>
              </a:ext>
            </a:extLst>
          </p:cNvPr>
          <p:cNvSpPr/>
          <p:nvPr/>
        </p:nvSpPr>
        <p:spPr>
          <a:xfrm>
            <a:off x="2732191" y="2677970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98B70A5-AF05-4C34-938E-6B448811B9E5}"/>
              </a:ext>
            </a:extLst>
          </p:cNvPr>
          <p:cNvSpPr/>
          <p:nvPr/>
        </p:nvSpPr>
        <p:spPr>
          <a:xfrm>
            <a:off x="4308269" y="2191180"/>
            <a:ext cx="71695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16140C2-2880-4FA3-8A79-507D5A60D619}"/>
              </a:ext>
            </a:extLst>
          </p:cNvPr>
          <p:cNvSpPr/>
          <p:nvPr/>
        </p:nvSpPr>
        <p:spPr>
          <a:xfrm>
            <a:off x="11099559" y="2558720"/>
            <a:ext cx="721528" cy="1916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6ACE153-C4B0-437B-B9D3-4B94EEC670E0}"/>
              </a:ext>
            </a:extLst>
          </p:cNvPr>
          <p:cNvSpPr/>
          <p:nvPr/>
        </p:nvSpPr>
        <p:spPr>
          <a:xfrm>
            <a:off x="11070955" y="6017887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7AE2EE81-2B41-4207-B192-668092E9F8F9}"/>
              </a:ext>
            </a:extLst>
          </p:cNvPr>
          <p:cNvSpPr/>
          <p:nvPr/>
        </p:nvSpPr>
        <p:spPr>
          <a:xfrm>
            <a:off x="7596411" y="1165896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화살표: 아래쪽 1">
            <a:extLst>
              <a:ext uri="{FF2B5EF4-FFF2-40B4-BE49-F238E27FC236}">
                <a16:creationId xmlns:a16="http://schemas.microsoft.com/office/drawing/2014/main" id="{E5BD27B2-B138-49A1-8293-767777D07A34}"/>
              </a:ext>
            </a:extLst>
          </p:cNvPr>
          <p:cNvSpPr/>
          <p:nvPr/>
        </p:nvSpPr>
        <p:spPr>
          <a:xfrm>
            <a:off x="10022246" y="3117230"/>
            <a:ext cx="532361" cy="6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E0243D1B-03FC-4AAA-BA70-811E496BA708}"/>
              </a:ext>
            </a:extLst>
          </p:cNvPr>
          <p:cNvSpPr/>
          <p:nvPr/>
        </p:nvSpPr>
        <p:spPr>
          <a:xfrm rot="10800000">
            <a:off x="7328941" y="4431793"/>
            <a:ext cx="994180" cy="6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3ABF99-4E36-4FDE-BDC9-93B00A02EC05}"/>
              </a:ext>
            </a:extLst>
          </p:cNvPr>
          <p:cNvSpPr txBox="1"/>
          <p:nvPr/>
        </p:nvSpPr>
        <p:spPr>
          <a:xfrm>
            <a:off x="1331710" y="2874026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다음</a:t>
            </a:r>
            <a:r>
              <a:rPr lang="en-US" altLang="ko-KR" dirty="0"/>
              <a:t> </a:t>
            </a:r>
            <a:r>
              <a:rPr lang="ko-KR" altLang="en-US" dirty="0"/>
              <a:t>클릭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1C0F83-503C-4453-8E3F-5534D2A85537}"/>
              </a:ext>
            </a:extLst>
          </p:cNvPr>
          <p:cNvSpPr txBox="1"/>
          <p:nvPr/>
        </p:nvSpPr>
        <p:spPr>
          <a:xfrm>
            <a:off x="4434766" y="2867659"/>
            <a:ext cx="34915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ko-KR" sz="1500" dirty="0"/>
              <a:t>*\Program Files (x86) </a:t>
            </a:r>
            <a:r>
              <a:rPr lang="ko-KR" altLang="en-US" sz="1500" dirty="0"/>
              <a:t>제거</a:t>
            </a:r>
            <a:endParaRPr lang="en-US" altLang="ko-KR" sz="1500" dirty="0"/>
          </a:p>
          <a:p>
            <a:pPr marL="342900" indent="-342900">
              <a:buAutoNum type="arabicPeriod"/>
            </a:pPr>
            <a:r>
              <a:rPr lang="en-US" altLang="ko-KR" sz="1500" dirty="0"/>
              <a:t>*</a:t>
            </a:r>
            <a:r>
              <a:rPr lang="ko-KR" altLang="en-US" sz="1500" dirty="0" err="1"/>
              <a:t>모든사람체크</a:t>
            </a:r>
            <a:endParaRPr lang="en-US" altLang="ko-KR" sz="1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8ED6A0-2051-4666-A79F-B0F92D12A399}"/>
              </a:ext>
            </a:extLst>
          </p:cNvPr>
          <p:cNvSpPr txBox="1"/>
          <p:nvPr/>
        </p:nvSpPr>
        <p:spPr>
          <a:xfrm>
            <a:off x="9632836" y="2776371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다음 클릭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E471062-B781-4409-9371-9747344E6993}"/>
              </a:ext>
            </a:extLst>
          </p:cNvPr>
          <p:cNvSpPr txBox="1"/>
          <p:nvPr/>
        </p:nvSpPr>
        <p:spPr>
          <a:xfrm>
            <a:off x="9756667" y="6365929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다음클릭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A58DD2-1E81-4CEC-8B3F-0F999D0F2548}"/>
              </a:ext>
            </a:extLst>
          </p:cNvPr>
          <p:cNvSpPr txBox="1"/>
          <p:nvPr/>
        </p:nvSpPr>
        <p:spPr>
          <a:xfrm>
            <a:off x="5096670" y="6365929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설치완료</a:t>
            </a:r>
            <a:endParaRPr lang="en-US" altLang="ko-KR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C62FEC9F-F4C3-422F-A5A2-6EAFCEF9AFB5}"/>
              </a:ext>
            </a:extLst>
          </p:cNvPr>
          <p:cNvSpPr/>
          <p:nvPr/>
        </p:nvSpPr>
        <p:spPr>
          <a:xfrm>
            <a:off x="4373218" y="1423034"/>
            <a:ext cx="914400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86D6E181-8DEE-4D26-B26C-1A1BDCDCD6FC}"/>
              </a:ext>
            </a:extLst>
          </p:cNvPr>
          <p:cNvSpPr/>
          <p:nvPr/>
        </p:nvSpPr>
        <p:spPr>
          <a:xfrm>
            <a:off x="6825004" y="6035142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766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4AD438-A6E2-4CD1-BEA6-D856481F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705" y="2602998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dirty="0"/>
              <a:t> </a:t>
            </a:r>
            <a:r>
              <a:rPr lang="en-US" altLang="ko-KR" dirty="0"/>
              <a:t>3.</a:t>
            </a:r>
            <a:r>
              <a:rPr lang="ko-KR" altLang="en-US" dirty="0"/>
              <a:t>배달실행 파일 설정 방법</a:t>
            </a:r>
            <a:br>
              <a:rPr lang="en-US" altLang="ko-KR" dirty="0"/>
            </a:br>
            <a:r>
              <a:rPr lang="en-US" altLang="ko-KR" dirty="0"/>
              <a:t>         (Kms_SP_Moitor.msi.EXE 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5647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BD8E8700-91A4-4382-AA48-7774D21EF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632" y="1253847"/>
            <a:ext cx="6571880" cy="263220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C7A601A-4544-43EA-BA86-104635037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88" y="1091347"/>
            <a:ext cx="4329240" cy="295720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C436C4D-3002-4401-9A90-ED5C76B26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487" y="1869860"/>
            <a:ext cx="3409950" cy="1400175"/>
          </a:xfrm>
          <a:prstGeom prst="rect">
            <a:avLst/>
          </a:prstGeom>
        </p:spPr>
      </p:pic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E35274CA-1C10-4244-BFF2-636B095B3065}"/>
              </a:ext>
            </a:extLst>
          </p:cNvPr>
          <p:cNvSpPr/>
          <p:nvPr/>
        </p:nvSpPr>
        <p:spPr>
          <a:xfrm>
            <a:off x="4598067" y="2228158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E757919-18A1-464A-8A7E-CFC2961F31CC}"/>
              </a:ext>
            </a:extLst>
          </p:cNvPr>
          <p:cNvSpPr/>
          <p:nvPr/>
        </p:nvSpPr>
        <p:spPr>
          <a:xfrm>
            <a:off x="199519" y="1106798"/>
            <a:ext cx="943481" cy="12393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ADFE09-8A76-46F5-9955-C790777628EB}"/>
              </a:ext>
            </a:extLst>
          </p:cNvPr>
          <p:cNvSpPr txBox="1"/>
          <p:nvPr/>
        </p:nvSpPr>
        <p:spPr>
          <a:xfrm>
            <a:off x="42168" y="4340695"/>
            <a:ext cx="5309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바탕화면에서 설치된 </a:t>
            </a:r>
            <a:r>
              <a:rPr lang="en-US" altLang="ko-KR" dirty="0" err="1"/>
              <a:t>SmartKms</a:t>
            </a:r>
            <a:r>
              <a:rPr lang="en-US" altLang="ko-KR" dirty="0"/>
              <a:t> SP Monitor</a:t>
            </a:r>
          </a:p>
          <a:p>
            <a:r>
              <a:rPr lang="ko-KR" altLang="en-US" dirty="0"/>
              <a:t>프로그램을 클릭</a:t>
            </a:r>
            <a:r>
              <a:rPr lang="en-US" altLang="ko-KR" dirty="0"/>
              <a:t> 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D70976FD-7FE0-4B31-AF10-D469C7947AC9}"/>
              </a:ext>
            </a:extLst>
          </p:cNvPr>
          <p:cNvSpPr/>
          <p:nvPr/>
        </p:nvSpPr>
        <p:spPr>
          <a:xfrm>
            <a:off x="8975251" y="2896084"/>
            <a:ext cx="746264" cy="30431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01B4EA-87BC-4E0B-BABE-C14C8D53645E}"/>
              </a:ext>
            </a:extLst>
          </p:cNvPr>
          <p:cNvSpPr txBox="1"/>
          <p:nvPr/>
        </p:nvSpPr>
        <p:spPr>
          <a:xfrm>
            <a:off x="8625914" y="2863577"/>
            <a:ext cx="432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endParaRPr lang="ko-KR" altLang="en-US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C1778492-1EA8-49B0-964C-931C6107E853}"/>
              </a:ext>
            </a:extLst>
          </p:cNvPr>
          <p:cNvSpPr/>
          <p:nvPr/>
        </p:nvSpPr>
        <p:spPr>
          <a:xfrm>
            <a:off x="10814341" y="1578357"/>
            <a:ext cx="1178140" cy="3948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914853-9E9A-44D1-81DE-812D70B7E143}"/>
              </a:ext>
            </a:extLst>
          </p:cNvPr>
          <p:cNvSpPr txBox="1"/>
          <p:nvPr/>
        </p:nvSpPr>
        <p:spPr>
          <a:xfrm>
            <a:off x="10467489" y="1591101"/>
            <a:ext cx="348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BBDF78-9DE6-4D97-8EB8-C969F00B30EF}"/>
              </a:ext>
            </a:extLst>
          </p:cNvPr>
          <p:cNvSpPr txBox="1"/>
          <p:nvPr/>
        </p:nvSpPr>
        <p:spPr>
          <a:xfrm>
            <a:off x="5505217" y="4340695"/>
            <a:ext cx="5309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r>
              <a:rPr lang="ko-KR" altLang="en-US" dirty="0" err="1"/>
              <a:t>알림창</a:t>
            </a:r>
            <a:r>
              <a:rPr lang="ko-KR" altLang="en-US" dirty="0"/>
              <a:t> 확인 클릭</a:t>
            </a:r>
            <a:endParaRPr lang="en-US" altLang="ko-KR" dirty="0"/>
          </a:p>
          <a:p>
            <a:r>
              <a:rPr lang="en-US" altLang="ko-KR" dirty="0"/>
              <a:t>2.</a:t>
            </a:r>
            <a:r>
              <a:rPr lang="ko-KR" altLang="en-US" dirty="0"/>
              <a:t>설정을 클릭 </a:t>
            </a:r>
          </a:p>
        </p:txBody>
      </p:sp>
    </p:spTree>
    <p:extLst>
      <p:ext uri="{BB962C8B-B14F-4D97-AF65-F5344CB8AC3E}">
        <p14:creationId xmlns:p14="http://schemas.microsoft.com/office/powerpoint/2010/main" val="577975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9116531-2FB7-4D8F-B16F-436CCD9BD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4" y="57140"/>
            <a:ext cx="5216635" cy="32004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76779B9-CD41-45A4-A3BD-E82D3C47A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" y="3763096"/>
            <a:ext cx="5562601" cy="306161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92A7431-B25A-4687-92BC-A3C106DED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583" y="3657599"/>
            <a:ext cx="2925243" cy="3200401"/>
          </a:xfrm>
          <a:prstGeom prst="rect">
            <a:avLst/>
          </a:prstGeom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1AC5262E-64F8-4440-B2F5-2810CC82AD43}"/>
              </a:ext>
            </a:extLst>
          </p:cNvPr>
          <p:cNvSpPr/>
          <p:nvPr/>
        </p:nvSpPr>
        <p:spPr>
          <a:xfrm>
            <a:off x="4715866" y="1066104"/>
            <a:ext cx="1142999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7980AFBA-551F-4923-B674-E996138942D4}"/>
              </a:ext>
            </a:extLst>
          </p:cNvPr>
          <p:cNvSpPr/>
          <p:nvPr/>
        </p:nvSpPr>
        <p:spPr>
          <a:xfrm>
            <a:off x="5048829" y="5065573"/>
            <a:ext cx="1142999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F1B857F-C660-4C53-A117-D00689A9ED9F}"/>
              </a:ext>
            </a:extLst>
          </p:cNvPr>
          <p:cNvSpPr/>
          <p:nvPr/>
        </p:nvSpPr>
        <p:spPr>
          <a:xfrm>
            <a:off x="1151018" y="308060"/>
            <a:ext cx="853847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4CC2211-1DD8-47A7-A683-DC5AEC083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6595" y="69068"/>
            <a:ext cx="5915025" cy="3200400"/>
          </a:xfrm>
          <a:prstGeom prst="rect">
            <a:avLst/>
          </a:prstGeom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4B4C870-2235-434E-B94B-187BCB5429A6}"/>
              </a:ext>
            </a:extLst>
          </p:cNvPr>
          <p:cNvSpPr/>
          <p:nvPr/>
        </p:nvSpPr>
        <p:spPr>
          <a:xfrm>
            <a:off x="10984728" y="373294"/>
            <a:ext cx="748019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B4966DEA-F71E-4C9B-B36A-D0E8CC791A05}"/>
              </a:ext>
            </a:extLst>
          </p:cNvPr>
          <p:cNvSpPr/>
          <p:nvPr/>
        </p:nvSpPr>
        <p:spPr>
          <a:xfrm>
            <a:off x="6231583" y="6086023"/>
            <a:ext cx="1226740" cy="13984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E00F60-C346-4284-A270-C136E7902643}"/>
              </a:ext>
            </a:extLst>
          </p:cNvPr>
          <p:cNvSpPr txBox="1"/>
          <p:nvPr/>
        </p:nvSpPr>
        <p:spPr>
          <a:xfrm>
            <a:off x="46984" y="3763096"/>
            <a:ext cx="300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 err="1"/>
              <a:t>무인포스에서</a:t>
            </a:r>
            <a:r>
              <a:rPr lang="ko-KR" altLang="en-US" dirty="0"/>
              <a:t> </a:t>
            </a:r>
            <a:r>
              <a:rPr lang="en-US" altLang="ko-KR" dirty="0"/>
              <a:t>IP</a:t>
            </a:r>
            <a:r>
              <a:rPr lang="ko-KR" altLang="en-US" dirty="0"/>
              <a:t>확인방법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A124C7-8CDA-4896-B72E-CE99D4AEAE6C}"/>
              </a:ext>
            </a:extLst>
          </p:cNvPr>
          <p:cNvSpPr txBox="1"/>
          <p:nvPr/>
        </p:nvSpPr>
        <p:spPr>
          <a:xfrm>
            <a:off x="661094" y="2032975"/>
            <a:ext cx="3776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1.MQ Server IP </a:t>
            </a:r>
            <a:r>
              <a:rPr lang="ko-KR" altLang="en-US" dirty="0"/>
              <a:t>입력된 </a:t>
            </a:r>
            <a:r>
              <a:rPr lang="en-US" altLang="ko-KR" dirty="0"/>
              <a:t>IP</a:t>
            </a:r>
            <a:r>
              <a:rPr lang="ko-KR" altLang="en-US" dirty="0"/>
              <a:t>를 제거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06C577-A93E-4E89-A3D1-460E26F9AC4F}"/>
              </a:ext>
            </a:extLst>
          </p:cNvPr>
          <p:cNvSpPr txBox="1"/>
          <p:nvPr/>
        </p:nvSpPr>
        <p:spPr>
          <a:xfrm>
            <a:off x="7529289" y="1848309"/>
            <a:ext cx="377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1.*</a:t>
            </a:r>
            <a:r>
              <a:rPr lang="ko-KR" altLang="en-US" dirty="0"/>
              <a:t>확인한 </a:t>
            </a:r>
            <a:r>
              <a:rPr lang="en-US" altLang="ko-KR" dirty="0"/>
              <a:t>IP</a:t>
            </a:r>
            <a:r>
              <a:rPr lang="ko-KR" altLang="en-US" dirty="0"/>
              <a:t>를 입력</a:t>
            </a:r>
            <a:endParaRPr lang="en-US" altLang="ko-KR" dirty="0"/>
          </a:p>
          <a:p>
            <a:r>
              <a:rPr lang="en-US" altLang="ko-KR" dirty="0"/>
              <a:t>2.</a:t>
            </a:r>
            <a:r>
              <a:rPr lang="ko-KR" altLang="en-US" dirty="0"/>
              <a:t>설정클릭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2F158D5F-1C04-41E8-822B-C24346D14860}"/>
              </a:ext>
            </a:extLst>
          </p:cNvPr>
          <p:cNvSpPr/>
          <p:nvPr/>
        </p:nvSpPr>
        <p:spPr>
          <a:xfrm rot="16619310">
            <a:off x="4505876" y="3225795"/>
            <a:ext cx="5575979" cy="165738"/>
          </a:xfrm>
          <a:prstGeom prst="rightArrow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66510085-03D4-4238-B5F3-056ABF4EE4DF}"/>
              </a:ext>
            </a:extLst>
          </p:cNvPr>
          <p:cNvSpPr/>
          <p:nvPr/>
        </p:nvSpPr>
        <p:spPr>
          <a:xfrm>
            <a:off x="7314051" y="325585"/>
            <a:ext cx="748019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56EFB1-D0F0-400E-BBA5-A2F1BAEE6AF8}"/>
              </a:ext>
            </a:extLst>
          </p:cNvPr>
          <p:cNvSpPr txBox="1"/>
          <p:nvPr/>
        </p:nvSpPr>
        <p:spPr>
          <a:xfrm>
            <a:off x="1692836" y="6046571"/>
            <a:ext cx="510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r>
              <a:rPr lang="ko-KR" altLang="en-US" dirty="0"/>
              <a:t>장비점검 클릭</a:t>
            </a:r>
            <a:endParaRPr lang="en-US" altLang="ko-KR" dirty="0"/>
          </a:p>
          <a:p>
            <a:r>
              <a:rPr lang="en-US" altLang="ko-KR" dirty="0"/>
              <a:t>2.</a:t>
            </a:r>
            <a:r>
              <a:rPr lang="ko-KR" altLang="en-US" dirty="0"/>
              <a:t>장비 </a:t>
            </a:r>
            <a:r>
              <a:rPr lang="en-US" altLang="ko-KR" dirty="0"/>
              <a:t>IP</a:t>
            </a:r>
            <a:r>
              <a:rPr lang="ko-KR" altLang="en-US" dirty="0"/>
              <a:t>확인 클릭</a:t>
            </a:r>
            <a:endParaRPr lang="en-US" altLang="ko-KR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28ED13-AB81-4ADE-8279-7F3C95B1C5B6}"/>
              </a:ext>
            </a:extLst>
          </p:cNvPr>
          <p:cNvSpPr txBox="1"/>
          <p:nvPr/>
        </p:nvSpPr>
        <p:spPr>
          <a:xfrm>
            <a:off x="8784107" y="4693739"/>
            <a:ext cx="32257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/>
              <a:t>점포에 </a:t>
            </a:r>
            <a:r>
              <a:rPr lang="ko-KR" altLang="en-US" dirty="0" err="1"/>
              <a:t>무인포스가</a:t>
            </a:r>
            <a:r>
              <a:rPr lang="ko-KR" altLang="en-US" dirty="0"/>
              <a:t> </a:t>
            </a:r>
            <a:r>
              <a:rPr lang="ko-KR" altLang="en-US" dirty="0" err="1"/>
              <a:t>없는경우</a:t>
            </a:r>
            <a:r>
              <a:rPr lang="ko-KR" altLang="en-US" dirty="0"/>
              <a:t> 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전산실 </a:t>
            </a:r>
            <a:r>
              <a:rPr lang="ko-KR" altLang="en-US" dirty="0" err="1"/>
              <a:t>연락후</a:t>
            </a:r>
            <a:r>
              <a:rPr lang="ko-KR" altLang="en-US" dirty="0"/>
              <a:t> </a:t>
            </a:r>
            <a:r>
              <a:rPr lang="en-US" altLang="ko-KR" dirty="0"/>
              <a:t>(02-709-1165)</a:t>
            </a:r>
          </a:p>
          <a:p>
            <a:endParaRPr lang="en-US" altLang="ko-KR" dirty="0"/>
          </a:p>
          <a:p>
            <a:r>
              <a:rPr lang="en-US" altLang="ko-KR" dirty="0"/>
              <a:t>KDS IP</a:t>
            </a:r>
            <a:r>
              <a:rPr lang="ko-KR" altLang="en-US" dirty="0"/>
              <a:t> 문의</a:t>
            </a:r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40547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0D4DBD1-1F16-46B3-9C98-10FFDF909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43" y="1095164"/>
            <a:ext cx="6276975" cy="28289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E2F518-A819-4338-95E1-7E8CFEB6EC5D}"/>
              </a:ext>
            </a:extLst>
          </p:cNvPr>
          <p:cNvSpPr txBox="1"/>
          <p:nvPr/>
        </p:nvSpPr>
        <p:spPr>
          <a:xfrm>
            <a:off x="869343" y="725832"/>
            <a:ext cx="321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정상작동시</a:t>
            </a:r>
            <a:r>
              <a:rPr lang="ko-KR" altLang="en-US" dirty="0"/>
              <a:t> 화면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80BF5-2303-468B-9507-08632292E65F}"/>
              </a:ext>
            </a:extLst>
          </p:cNvPr>
          <p:cNvSpPr txBox="1"/>
          <p:nvPr/>
        </p:nvSpPr>
        <p:spPr>
          <a:xfrm>
            <a:off x="3783259" y="5043647"/>
            <a:ext cx="728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/>
              <a:t>컴퓨터를 재부팅하고 </a:t>
            </a:r>
            <a:r>
              <a:rPr lang="ko-KR" altLang="en-US" dirty="0" err="1"/>
              <a:t>주문들어오는지</a:t>
            </a:r>
            <a:r>
              <a:rPr lang="ko-KR" altLang="en-US" dirty="0"/>
              <a:t> 확인</a:t>
            </a:r>
          </a:p>
        </p:txBody>
      </p:sp>
    </p:spTree>
    <p:extLst>
      <p:ext uri="{BB962C8B-B14F-4D97-AF65-F5344CB8AC3E}">
        <p14:creationId xmlns:p14="http://schemas.microsoft.com/office/powerpoint/2010/main" val="3600947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5BBCEC-3433-442F-96BA-F1A8C078F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8006" y="260299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ko-KR" altLang="en-US" dirty="0"/>
              <a:t> 설치 에러 발생시 대처방법</a:t>
            </a:r>
            <a:br>
              <a:rPr lang="en-US" altLang="ko-KR" dirty="0"/>
            </a:br>
            <a:r>
              <a:rPr lang="en-US" altLang="ko-KR" dirty="0"/>
              <a:t> </a:t>
            </a:r>
            <a:r>
              <a:rPr lang="ko-KR" altLang="en-US" dirty="0"/>
              <a:t> </a:t>
            </a:r>
            <a:r>
              <a:rPr lang="en-US" altLang="ko-KR" dirty="0"/>
              <a:t>(HHD</a:t>
            </a:r>
            <a:r>
              <a:rPr lang="ko-KR" altLang="en-US" dirty="0"/>
              <a:t> 시리얼 프로그램 </a:t>
            </a:r>
            <a:r>
              <a:rPr lang="ko-KR" altLang="en-US" dirty="0" err="1"/>
              <a:t>에러시</a:t>
            </a:r>
            <a:r>
              <a:rPr lang="en-US" altLang="ko-KR" dirty="0"/>
              <a:t>)</a:t>
            </a:r>
            <a:br>
              <a:rPr lang="en-US" altLang="ko-KR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9322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44252E5-A9DE-4482-B951-8B202858B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73" y="235485"/>
            <a:ext cx="2209800" cy="12192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3DE2954-3102-402D-8C4D-F1554A97CA1B}"/>
              </a:ext>
            </a:extLst>
          </p:cNvPr>
          <p:cNvSpPr txBox="1"/>
          <p:nvPr/>
        </p:nvSpPr>
        <p:spPr>
          <a:xfrm>
            <a:off x="2538948" y="627504"/>
            <a:ext cx="66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*HHD </a:t>
            </a:r>
            <a:r>
              <a:rPr lang="ko-KR" altLang="en-US" dirty="0"/>
              <a:t>시리얼 프로그램 설치 </a:t>
            </a:r>
            <a:r>
              <a:rPr lang="ko-KR" altLang="en-US" dirty="0" err="1"/>
              <a:t>에러시</a:t>
            </a:r>
            <a:r>
              <a:rPr lang="ko-KR" altLang="en-US" dirty="0"/>
              <a:t> 발생되는 문제 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AA5C1CEE-BF95-46FE-BB2F-78B493B23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73" y="1740745"/>
            <a:ext cx="4370073" cy="363871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DCF9A35-160D-4D65-9566-BFC9800671AF}"/>
              </a:ext>
            </a:extLst>
          </p:cNvPr>
          <p:cNvSpPr txBox="1"/>
          <p:nvPr/>
        </p:nvSpPr>
        <p:spPr>
          <a:xfrm>
            <a:off x="239550" y="5491832"/>
            <a:ext cx="379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r>
              <a:rPr lang="ko-KR" altLang="en-US" dirty="0"/>
              <a:t>프로그램 추가 제거 클릭</a:t>
            </a:r>
            <a:endParaRPr lang="en-US" altLang="ko-KR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6881922-A14A-4DE5-AEFE-9BE489F140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720" y="1754128"/>
            <a:ext cx="4797118" cy="363871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22B518B-9D03-47DB-8D57-84A814F9584E}"/>
              </a:ext>
            </a:extLst>
          </p:cNvPr>
          <p:cNvSpPr txBox="1"/>
          <p:nvPr/>
        </p:nvSpPr>
        <p:spPr>
          <a:xfrm>
            <a:off x="6263294" y="5392844"/>
            <a:ext cx="3792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</a:t>
            </a:r>
            <a:r>
              <a:rPr lang="ko-KR" altLang="en-US" dirty="0"/>
              <a:t>프로그램 추가 제거 클릭 </a:t>
            </a:r>
            <a:endParaRPr lang="en-US" altLang="ko-KR" dirty="0"/>
          </a:p>
          <a:p>
            <a:r>
              <a:rPr lang="en-US" altLang="ko-KR" dirty="0"/>
              <a:t>  </a:t>
            </a:r>
            <a:r>
              <a:rPr lang="ko-KR" altLang="en-US" dirty="0"/>
              <a:t>제거 이후 </a:t>
            </a:r>
            <a:r>
              <a:rPr lang="en-US" altLang="ko-KR" dirty="0"/>
              <a:t>*</a:t>
            </a:r>
            <a:r>
              <a:rPr lang="ko-KR" altLang="en-US" dirty="0"/>
              <a:t>컴퓨터 재부팅</a:t>
            </a:r>
            <a:endParaRPr lang="en-US" altLang="ko-KR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1EEF8434-201C-409C-9943-19857A20B97B}"/>
              </a:ext>
            </a:extLst>
          </p:cNvPr>
          <p:cNvSpPr/>
          <p:nvPr/>
        </p:nvSpPr>
        <p:spPr>
          <a:xfrm>
            <a:off x="178073" y="2198594"/>
            <a:ext cx="1499652" cy="3378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AB83F01D-85BD-4E09-953C-EFA9C43DA57D}"/>
              </a:ext>
            </a:extLst>
          </p:cNvPr>
          <p:cNvSpPr/>
          <p:nvPr/>
        </p:nvSpPr>
        <p:spPr>
          <a:xfrm>
            <a:off x="8814515" y="4715065"/>
            <a:ext cx="464657" cy="26245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54268AD9-4DBF-4CB8-B360-ECD82DD7BC75}"/>
              </a:ext>
            </a:extLst>
          </p:cNvPr>
          <p:cNvSpPr/>
          <p:nvPr/>
        </p:nvSpPr>
        <p:spPr>
          <a:xfrm>
            <a:off x="7391231" y="4198230"/>
            <a:ext cx="1291593" cy="23064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0D162B85-0680-47F2-9407-9FC2C269AF69}"/>
              </a:ext>
            </a:extLst>
          </p:cNvPr>
          <p:cNvSpPr/>
          <p:nvPr/>
        </p:nvSpPr>
        <p:spPr>
          <a:xfrm>
            <a:off x="4756036" y="3292314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221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5477B59-0C32-47CA-BC37-F7B48DC4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73" y="1647288"/>
            <a:ext cx="6883854" cy="402957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44252E5-A9DE-4482-B951-8B202858B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73" y="235485"/>
            <a:ext cx="2209800" cy="12192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3DE2954-3102-402D-8C4D-F1554A97CA1B}"/>
              </a:ext>
            </a:extLst>
          </p:cNvPr>
          <p:cNvSpPr txBox="1"/>
          <p:nvPr/>
        </p:nvSpPr>
        <p:spPr>
          <a:xfrm>
            <a:off x="2538948" y="627504"/>
            <a:ext cx="66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*HHD </a:t>
            </a:r>
            <a:r>
              <a:rPr lang="ko-KR" altLang="en-US" dirty="0"/>
              <a:t>시리얼 프로그램 설치 </a:t>
            </a:r>
            <a:r>
              <a:rPr lang="ko-KR" altLang="en-US" dirty="0" err="1"/>
              <a:t>에러시</a:t>
            </a:r>
            <a:r>
              <a:rPr lang="ko-KR" altLang="en-US" dirty="0"/>
              <a:t> 발생되는 문제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22B518B-9D03-47DB-8D57-84A814F9584E}"/>
              </a:ext>
            </a:extLst>
          </p:cNvPr>
          <p:cNvSpPr txBox="1"/>
          <p:nvPr/>
        </p:nvSpPr>
        <p:spPr>
          <a:xfrm>
            <a:off x="266454" y="5676861"/>
            <a:ext cx="67070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1.C -&gt; Program Flies </a:t>
            </a:r>
            <a:r>
              <a:rPr lang="ko-KR" altLang="en-US" dirty="0"/>
              <a:t>파일이동 </a:t>
            </a:r>
            <a:endParaRPr lang="en-US" altLang="ko-KR" dirty="0"/>
          </a:p>
          <a:p>
            <a:r>
              <a:rPr lang="en-US" altLang="ko-KR" dirty="0"/>
              <a:t>2. HHD Software </a:t>
            </a:r>
            <a:r>
              <a:rPr lang="ko-KR" altLang="en-US" dirty="0"/>
              <a:t>클릭 키보드 </a:t>
            </a:r>
            <a:r>
              <a:rPr lang="en-US" altLang="ko-KR" dirty="0" err="1"/>
              <a:t>Shift+delete</a:t>
            </a:r>
            <a:r>
              <a:rPr lang="en-US" altLang="ko-KR" dirty="0"/>
              <a:t> </a:t>
            </a:r>
            <a:r>
              <a:rPr lang="ko-KR" altLang="en-US" dirty="0"/>
              <a:t>로 파일 제거</a:t>
            </a:r>
            <a:endParaRPr lang="en-US" altLang="ko-KR" dirty="0"/>
          </a:p>
          <a:p>
            <a:r>
              <a:rPr lang="en-US" altLang="ko-KR" dirty="0"/>
              <a:t>3. hhdspmc.exe </a:t>
            </a:r>
            <a:r>
              <a:rPr lang="ko-KR" altLang="en-US" dirty="0"/>
              <a:t>재설치</a:t>
            </a:r>
            <a:r>
              <a:rPr lang="en-US" altLang="ko-KR" dirty="0"/>
              <a:t> (</a:t>
            </a:r>
            <a:r>
              <a:rPr lang="ko-KR" altLang="en-US" dirty="0"/>
              <a:t>목차 </a:t>
            </a:r>
            <a:r>
              <a:rPr lang="en-US" altLang="ko-KR" dirty="0"/>
              <a:t>1</a:t>
            </a:r>
            <a:r>
              <a:rPr lang="ko-KR" altLang="en-US" dirty="0"/>
              <a:t>번</a:t>
            </a:r>
            <a:r>
              <a:rPr lang="en-US" altLang="ko-KR" dirty="0"/>
              <a:t>)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54268AD9-4DBF-4CB8-B360-ECD82DD7BC75}"/>
              </a:ext>
            </a:extLst>
          </p:cNvPr>
          <p:cNvSpPr/>
          <p:nvPr/>
        </p:nvSpPr>
        <p:spPr>
          <a:xfrm>
            <a:off x="1412361" y="2658129"/>
            <a:ext cx="1362431" cy="21864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6671D700-92F8-4253-A551-85F2137C94BC}"/>
              </a:ext>
            </a:extLst>
          </p:cNvPr>
          <p:cNvSpPr/>
          <p:nvPr/>
        </p:nvSpPr>
        <p:spPr>
          <a:xfrm>
            <a:off x="1293307" y="4051821"/>
            <a:ext cx="2644513" cy="1254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B6E19B-E79C-4DBB-BB99-47FE14DBFA76}"/>
              </a:ext>
            </a:extLst>
          </p:cNvPr>
          <p:cNvSpPr txBox="1"/>
          <p:nvPr/>
        </p:nvSpPr>
        <p:spPr>
          <a:xfrm>
            <a:off x="1282973" y="258278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5D841C-B68B-45E3-ABDC-14966D10C58A}"/>
              </a:ext>
            </a:extLst>
          </p:cNvPr>
          <p:cNvSpPr txBox="1"/>
          <p:nvPr/>
        </p:nvSpPr>
        <p:spPr>
          <a:xfrm>
            <a:off x="1032053" y="3929862"/>
            <a:ext cx="522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</a:t>
            </a:r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004C0D5-EC09-4089-9650-B583740BA6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308" y="5584273"/>
            <a:ext cx="4421260" cy="1292445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EA04641A-E841-47F4-B708-6F29B4BDA2BA}"/>
              </a:ext>
            </a:extLst>
          </p:cNvPr>
          <p:cNvSpPr/>
          <p:nvPr/>
        </p:nvSpPr>
        <p:spPr>
          <a:xfrm>
            <a:off x="7328548" y="6345140"/>
            <a:ext cx="408071" cy="16182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8039939F-5DD7-4771-9C81-C3B51134DF75}"/>
              </a:ext>
            </a:extLst>
          </p:cNvPr>
          <p:cNvSpPr/>
          <p:nvPr/>
        </p:nvSpPr>
        <p:spPr>
          <a:xfrm>
            <a:off x="10082254" y="6003235"/>
            <a:ext cx="222636" cy="1590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207DE0AF-D91D-4FE7-9D90-F0AC579FBD8A}"/>
              </a:ext>
            </a:extLst>
          </p:cNvPr>
          <p:cNvSpPr/>
          <p:nvPr/>
        </p:nvSpPr>
        <p:spPr>
          <a:xfrm rot="10800000">
            <a:off x="6481919" y="5992885"/>
            <a:ext cx="749977" cy="291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8527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5549429D-7D0D-4DDF-89B0-33347B47B8CD}"/>
              </a:ext>
            </a:extLst>
          </p:cNvPr>
          <p:cNvSpPr/>
          <p:nvPr/>
        </p:nvSpPr>
        <p:spPr>
          <a:xfrm>
            <a:off x="5124995" y="2778041"/>
            <a:ext cx="1142999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C2195E6-5F0C-468E-82C3-57265354CF37}"/>
              </a:ext>
            </a:extLst>
          </p:cNvPr>
          <p:cNvSpPr/>
          <p:nvPr/>
        </p:nvSpPr>
        <p:spPr>
          <a:xfrm>
            <a:off x="8965476" y="1541417"/>
            <a:ext cx="949233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6085BA-EE1E-454E-8D58-253BA0EEBAC2}"/>
              </a:ext>
            </a:extLst>
          </p:cNvPr>
          <p:cNvSpPr txBox="1"/>
          <p:nvPr/>
        </p:nvSpPr>
        <p:spPr>
          <a:xfrm>
            <a:off x="4371703" y="6175069"/>
            <a:ext cx="6191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ko-KR" dirty="0"/>
              <a:t>3.0.1 </a:t>
            </a:r>
            <a:r>
              <a:rPr lang="ko-KR" altLang="en-US" dirty="0"/>
              <a:t>클릭   </a:t>
            </a:r>
            <a:endParaRPr lang="en-US" altLang="ko-KR" dirty="0"/>
          </a:p>
          <a:p>
            <a:pPr marL="342900" indent="-342900">
              <a:buAutoNum type="arabicPeriod"/>
            </a:pPr>
            <a:r>
              <a:rPr lang="en-US" altLang="ko-KR" dirty="0"/>
              <a:t>hhdspmc.exe </a:t>
            </a:r>
            <a:r>
              <a:rPr lang="ko-KR" altLang="en-US" dirty="0"/>
              <a:t>파일을 클릭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D5527FC-3334-4743-93A2-DE6C60319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763588" cy="621287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D753439-9D38-45F0-885B-3D12933AF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039" y="-4355"/>
            <a:ext cx="4855030" cy="6212875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B81A156-8098-4D31-A9DB-95931A88D8A1}"/>
              </a:ext>
            </a:extLst>
          </p:cNvPr>
          <p:cNvSpPr/>
          <p:nvPr/>
        </p:nvSpPr>
        <p:spPr>
          <a:xfrm>
            <a:off x="1075509" y="1197429"/>
            <a:ext cx="3635827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1962B99-6E90-425B-82D8-D15CC3939C8D}"/>
              </a:ext>
            </a:extLst>
          </p:cNvPr>
          <p:cNvSpPr/>
          <p:nvPr/>
        </p:nvSpPr>
        <p:spPr>
          <a:xfrm>
            <a:off x="7946572" y="1222863"/>
            <a:ext cx="3635827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86C12D-9799-494B-8BDC-41989F78C9FC}"/>
              </a:ext>
            </a:extLst>
          </p:cNvPr>
          <p:cNvSpPr txBox="1"/>
          <p:nvPr/>
        </p:nvSpPr>
        <p:spPr>
          <a:xfrm>
            <a:off x="829492" y="1123406"/>
            <a:ext cx="492034" cy="378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57379C-B9FC-4E2D-ACDC-78996CD39854}"/>
              </a:ext>
            </a:extLst>
          </p:cNvPr>
          <p:cNvSpPr txBox="1"/>
          <p:nvPr/>
        </p:nvSpPr>
        <p:spPr>
          <a:xfrm>
            <a:off x="7667902" y="1162595"/>
            <a:ext cx="492034" cy="378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EDE6E4-0C30-48E9-8ABC-2742889DB4F1}"/>
              </a:ext>
            </a:extLst>
          </p:cNvPr>
          <p:cNvSpPr txBox="1"/>
          <p:nvPr/>
        </p:nvSpPr>
        <p:spPr>
          <a:xfrm>
            <a:off x="4973920" y="263665"/>
            <a:ext cx="1959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목차</a:t>
            </a:r>
            <a:r>
              <a:rPr lang="en-US" altLang="ko-KR" dirty="0"/>
              <a:t>1</a:t>
            </a:r>
          </a:p>
          <a:p>
            <a:r>
              <a:rPr lang="en-US" altLang="ko-KR" dirty="0"/>
              <a:t>hhdspmc.exe</a:t>
            </a:r>
          </a:p>
          <a:p>
            <a:r>
              <a:rPr lang="ko-KR" altLang="en-US" dirty="0"/>
              <a:t>설치 방법</a:t>
            </a:r>
          </a:p>
        </p:txBody>
      </p:sp>
    </p:spTree>
    <p:extLst>
      <p:ext uri="{BB962C8B-B14F-4D97-AF65-F5344CB8AC3E}">
        <p14:creationId xmlns:p14="http://schemas.microsoft.com/office/powerpoint/2010/main" val="10272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A9BC60A-6F97-43A8-9143-97CC17070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20" y="120316"/>
            <a:ext cx="10528562" cy="63998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C1AD9C-833A-4B14-A5EE-3CEF92B85E99}"/>
              </a:ext>
            </a:extLst>
          </p:cNvPr>
          <p:cNvSpPr txBox="1"/>
          <p:nvPr/>
        </p:nvSpPr>
        <p:spPr>
          <a:xfrm>
            <a:off x="726621" y="5657850"/>
            <a:ext cx="8083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XP</a:t>
            </a:r>
            <a:r>
              <a:rPr lang="ko-KR" altLang="en-US" dirty="0"/>
              <a:t>는 </a:t>
            </a:r>
            <a:r>
              <a:rPr lang="en-US" altLang="ko-KR" dirty="0"/>
              <a:t>XP</a:t>
            </a:r>
            <a:r>
              <a:rPr lang="ko-KR" altLang="en-US" dirty="0"/>
              <a:t>용 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윈도우 </a:t>
            </a:r>
            <a:r>
              <a:rPr lang="en-US" altLang="ko-KR" dirty="0"/>
              <a:t>7</a:t>
            </a:r>
            <a:r>
              <a:rPr lang="ko-KR" altLang="en-US" dirty="0"/>
              <a:t>이상 버전부터는 윈도우</a:t>
            </a:r>
            <a:r>
              <a:rPr lang="en-US" altLang="ko-KR" dirty="0"/>
              <a:t>7,10 </a:t>
            </a:r>
            <a:r>
              <a:rPr lang="ko-KR" altLang="en-US" dirty="0"/>
              <a:t>버전을 설치</a:t>
            </a:r>
            <a:endParaRPr lang="en-US" altLang="ko-KR" dirty="0"/>
          </a:p>
          <a:p>
            <a:r>
              <a:rPr lang="en-US" altLang="ko-KR" dirty="0"/>
              <a:t>*</a:t>
            </a:r>
            <a:r>
              <a:rPr lang="ko-KR" altLang="en-US" dirty="0"/>
              <a:t>배달대행 포스피드 </a:t>
            </a:r>
            <a:r>
              <a:rPr lang="en-US" altLang="ko-KR" dirty="0"/>
              <a:t>, </a:t>
            </a:r>
            <a:r>
              <a:rPr lang="ko-KR" altLang="en-US" dirty="0"/>
              <a:t>스파이더맨 사용 업체는 포스피드용 </a:t>
            </a:r>
            <a:r>
              <a:rPr lang="ko-KR" altLang="en-US" dirty="0" err="1"/>
              <a:t>배달데몬</a:t>
            </a:r>
            <a:r>
              <a:rPr lang="ko-KR" altLang="en-US" dirty="0"/>
              <a:t> 설치</a:t>
            </a:r>
            <a:endParaRPr lang="en-US" altLang="ko-KR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5D54C76-F24B-4486-AC57-0F36B72C4A64}"/>
              </a:ext>
            </a:extLst>
          </p:cNvPr>
          <p:cNvSpPr/>
          <p:nvPr/>
        </p:nvSpPr>
        <p:spPr>
          <a:xfrm>
            <a:off x="3327054" y="994102"/>
            <a:ext cx="3526970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50BB07-1521-4249-A04D-8F39FA7014D7}"/>
              </a:ext>
            </a:extLst>
          </p:cNvPr>
          <p:cNvSpPr txBox="1"/>
          <p:nvPr/>
        </p:nvSpPr>
        <p:spPr>
          <a:xfrm>
            <a:off x="6854024" y="924824"/>
            <a:ext cx="70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295124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1602C2A-B99E-424F-AC02-B802FD0E131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150209" y="169714"/>
            <a:ext cx="3487546" cy="267357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5E8F5B0-A541-4F61-B856-74DE8B3BE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766" y="121412"/>
            <a:ext cx="3491554" cy="2721873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05E2B05-EDCE-4D3B-99A2-714BAF5A8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384" y="3541000"/>
            <a:ext cx="3491554" cy="2721873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B96F7C4-D5D6-4116-961E-34108A22F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76" y="78430"/>
            <a:ext cx="3487546" cy="2721873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C7A17A3-81B7-4783-BEF8-153FC74756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9831" y="3429000"/>
            <a:ext cx="3491554" cy="2721873"/>
          </a:xfrm>
          <a:prstGeom prst="rect">
            <a:avLst/>
          </a:prstGeom>
        </p:spPr>
      </p:pic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F421D688-8A70-452A-ABB1-621783537F13}"/>
              </a:ext>
            </a:extLst>
          </p:cNvPr>
          <p:cNvSpPr/>
          <p:nvPr/>
        </p:nvSpPr>
        <p:spPr>
          <a:xfrm>
            <a:off x="3393541" y="1140142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A40BDF3-ABBC-4556-8882-E58B73244983}"/>
              </a:ext>
            </a:extLst>
          </p:cNvPr>
          <p:cNvSpPr/>
          <p:nvPr/>
        </p:nvSpPr>
        <p:spPr>
          <a:xfrm>
            <a:off x="2345851" y="2535276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98B70A5-AF05-4C34-938E-6B448811B9E5}"/>
              </a:ext>
            </a:extLst>
          </p:cNvPr>
          <p:cNvSpPr/>
          <p:nvPr/>
        </p:nvSpPr>
        <p:spPr>
          <a:xfrm>
            <a:off x="6390076" y="2586242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16140C2-2880-4FA3-8A79-507D5A60D619}"/>
              </a:ext>
            </a:extLst>
          </p:cNvPr>
          <p:cNvSpPr/>
          <p:nvPr/>
        </p:nvSpPr>
        <p:spPr>
          <a:xfrm>
            <a:off x="8150209" y="1024864"/>
            <a:ext cx="1076774" cy="137466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5C81A5-16F8-4AF0-A211-5117AB06297D}"/>
              </a:ext>
            </a:extLst>
          </p:cNvPr>
          <p:cNvSpPr/>
          <p:nvPr/>
        </p:nvSpPr>
        <p:spPr>
          <a:xfrm>
            <a:off x="6316433" y="5866878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6ACE153-C4B0-437B-B9D3-4B94EEC670E0}"/>
              </a:ext>
            </a:extLst>
          </p:cNvPr>
          <p:cNvSpPr/>
          <p:nvPr/>
        </p:nvSpPr>
        <p:spPr>
          <a:xfrm>
            <a:off x="10685914" y="6002399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7AE2EE81-2B41-4207-B192-668092E9F8F9}"/>
              </a:ext>
            </a:extLst>
          </p:cNvPr>
          <p:cNvSpPr/>
          <p:nvPr/>
        </p:nvSpPr>
        <p:spPr>
          <a:xfrm>
            <a:off x="7436739" y="1140142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화살표: 아래쪽 1">
            <a:extLst>
              <a:ext uri="{FF2B5EF4-FFF2-40B4-BE49-F238E27FC236}">
                <a16:creationId xmlns:a16="http://schemas.microsoft.com/office/drawing/2014/main" id="{E5BD27B2-B138-49A1-8293-767777D07A34}"/>
              </a:ext>
            </a:extLst>
          </p:cNvPr>
          <p:cNvSpPr/>
          <p:nvPr/>
        </p:nvSpPr>
        <p:spPr>
          <a:xfrm>
            <a:off x="10023128" y="3158902"/>
            <a:ext cx="532361" cy="6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E0243D1B-03FC-4AAA-BA70-811E496BA708}"/>
              </a:ext>
            </a:extLst>
          </p:cNvPr>
          <p:cNvSpPr/>
          <p:nvPr/>
        </p:nvSpPr>
        <p:spPr>
          <a:xfrm rot="10800000">
            <a:off x="7436739" y="4523160"/>
            <a:ext cx="994180" cy="6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0B50B4F7-0EB3-4514-B4B9-72E21147C468}"/>
              </a:ext>
            </a:extLst>
          </p:cNvPr>
          <p:cNvSpPr/>
          <p:nvPr/>
        </p:nvSpPr>
        <p:spPr>
          <a:xfrm rot="10800000">
            <a:off x="3440586" y="4325757"/>
            <a:ext cx="994180" cy="6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8A971D0-FFB7-4DA6-985F-70EC7CDF5B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3" y="3480910"/>
            <a:ext cx="3281410" cy="26180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ABF99-4E36-4FDE-BDC9-93B00A02EC05}"/>
              </a:ext>
            </a:extLst>
          </p:cNvPr>
          <p:cNvSpPr txBox="1"/>
          <p:nvPr/>
        </p:nvSpPr>
        <p:spPr>
          <a:xfrm>
            <a:off x="1331710" y="2874026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1C0F83-503C-4453-8E3F-5534D2A85537}"/>
              </a:ext>
            </a:extLst>
          </p:cNvPr>
          <p:cNvSpPr txBox="1"/>
          <p:nvPr/>
        </p:nvSpPr>
        <p:spPr>
          <a:xfrm>
            <a:off x="5362638" y="2874026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8ED6A0-2051-4666-A79F-B0F92D12A399}"/>
              </a:ext>
            </a:extLst>
          </p:cNvPr>
          <p:cNvSpPr txBox="1"/>
          <p:nvPr/>
        </p:nvSpPr>
        <p:spPr>
          <a:xfrm>
            <a:off x="9695939" y="2831428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체크해제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E471062-B781-4409-9371-9747344E6993}"/>
              </a:ext>
            </a:extLst>
          </p:cNvPr>
          <p:cNvSpPr txBox="1"/>
          <p:nvPr/>
        </p:nvSpPr>
        <p:spPr>
          <a:xfrm>
            <a:off x="9756667" y="6365929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02AF98-BCCB-46EB-ABA1-59CC367B2845}"/>
              </a:ext>
            </a:extLst>
          </p:cNvPr>
          <p:cNvSpPr txBox="1"/>
          <p:nvPr/>
        </p:nvSpPr>
        <p:spPr>
          <a:xfrm>
            <a:off x="5474125" y="6262873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A58DD2-1E81-4CEC-8B3F-0F999D0F2548}"/>
              </a:ext>
            </a:extLst>
          </p:cNvPr>
          <p:cNvSpPr txBox="1"/>
          <p:nvPr/>
        </p:nvSpPr>
        <p:spPr>
          <a:xfrm>
            <a:off x="1331709" y="6150873"/>
            <a:ext cx="1913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설치완료</a:t>
            </a:r>
            <a:endParaRPr lang="en-US" altLang="ko-KR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1B64077D-B1C1-44A1-9A81-625DE46A2E2B}"/>
              </a:ext>
            </a:extLst>
          </p:cNvPr>
          <p:cNvSpPr/>
          <p:nvPr/>
        </p:nvSpPr>
        <p:spPr>
          <a:xfrm>
            <a:off x="2253797" y="5803826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7420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BF37604-E99D-4F1F-8F94-668C4E5E4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411" y="192565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hhdspmc.exe</a:t>
            </a:r>
            <a:r>
              <a:rPr lang="ko-KR" altLang="en-US" dirty="0"/>
              <a:t> 재설치 이후 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컴퓨터 </a:t>
            </a:r>
            <a:r>
              <a:rPr lang="ko-KR" altLang="en-US" dirty="0" err="1"/>
              <a:t>재부팅후</a:t>
            </a:r>
            <a:r>
              <a:rPr lang="ko-KR" altLang="en-US" dirty="0"/>
              <a:t> 다시 테스트</a:t>
            </a:r>
            <a:endParaRPr lang="en-US" altLang="ko-KR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1EA6767-DB4D-4A99-9D68-73929AA1D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04" y="450170"/>
            <a:ext cx="2209800" cy="1219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27031E-2268-467A-812E-B6CFAFB49906}"/>
              </a:ext>
            </a:extLst>
          </p:cNvPr>
          <p:cNvSpPr txBox="1"/>
          <p:nvPr/>
        </p:nvSpPr>
        <p:spPr>
          <a:xfrm>
            <a:off x="2713877" y="690438"/>
            <a:ext cx="66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*HHD </a:t>
            </a:r>
            <a:r>
              <a:rPr lang="ko-KR" altLang="en-US" dirty="0"/>
              <a:t>시리얼 프로그램 설치 </a:t>
            </a:r>
            <a:r>
              <a:rPr lang="ko-KR" altLang="en-US" dirty="0" err="1"/>
              <a:t>에러시</a:t>
            </a:r>
            <a:r>
              <a:rPr lang="ko-KR" altLang="en-US" dirty="0"/>
              <a:t> 발생되는 문제 </a:t>
            </a:r>
          </a:p>
        </p:txBody>
      </p:sp>
    </p:spTree>
    <p:extLst>
      <p:ext uri="{BB962C8B-B14F-4D97-AF65-F5344CB8AC3E}">
        <p14:creationId xmlns:p14="http://schemas.microsoft.com/office/powerpoint/2010/main" val="1916146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5BBCEC-3433-442F-96BA-F1A8C078F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8006" y="260299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ko-KR" altLang="en-US" dirty="0"/>
              <a:t> 설치 에러 발생시 대처방법</a:t>
            </a:r>
            <a:br>
              <a:rPr lang="en-US" altLang="ko-KR" dirty="0"/>
            </a:br>
            <a:r>
              <a:rPr lang="en-US" altLang="ko-KR" dirty="0"/>
              <a:t> </a:t>
            </a:r>
            <a:r>
              <a:rPr lang="ko-KR" altLang="en-US" dirty="0"/>
              <a:t> </a:t>
            </a:r>
            <a:r>
              <a:rPr lang="en-US" altLang="ko-KR" dirty="0"/>
              <a:t>(</a:t>
            </a:r>
            <a:r>
              <a:rPr lang="ko-KR" altLang="en-US" dirty="0" err="1"/>
              <a:t>배달데몬</a:t>
            </a:r>
            <a:r>
              <a:rPr lang="ko-KR" altLang="en-US" dirty="0"/>
              <a:t> </a:t>
            </a:r>
            <a:r>
              <a:rPr lang="ko-KR" altLang="en-US" dirty="0" err="1"/>
              <a:t>프로그램에러시</a:t>
            </a:r>
            <a:r>
              <a:rPr lang="ko-KR" altLang="en-US" dirty="0"/>
              <a:t> </a:t>
            </a:r>
            <a:r>
              <a:rPr lang="en-US" altLang="ko-KR" dirty="0"/>
              <a:t>)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   </a:t>
            </a:r>
            <a:br>
              <a:rPr lang="en-US" altLang="ko-KR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381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FD92DA5-FEA3-4B3A-933A-DE65737ED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0" y="4441"/>
            <a:ext cx="4200525" cy="1514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F783BB-B8BE-4C33-AD6C-1743C71D8E23}"/>
              </a:ext>
            </a:extLst>
          </p:cNvPr>
          <p:cNvSpPr txBox="1"/>
          <p:nvPr/>
        </p:nvSpPr>
        <p:spPr>
          <a:xfrm>
            <a:off x="4317185" y="349208"/>
            <a:ext cx="66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 err="1"/>
              <a:t>배달데몬</a:t>
            </a:r>
            <a:r>
              <a:rPr lang="ko-KR" altLang="en-US" dirty="0"/>
              <a:t> 실행파일 설치 </a:t>
            </a:r>
            <a:r>
              <a:rPr lang="ko-KR" altLang="en-US" dirty="0" err="1"/>
              <a:t>오류시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B8BFA96-876D-4673-91D9-D00EDFB61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3" y="1542551"/>
            <a:ext cx="5600700" cy="4640236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7ED568D6-EAAF-408C-8076-15F561ED0CC3}"/>
              </a:ext>
            </a:extLst>
          </p:cNvPr>
          <p:cNvSpPr/>
          <p:nvPr/>
        </p:nvSpPr>
        <p:spPr>
          <a:xfrm>
            <a:off x="383105" y="4130457"/>
            <a:ext cx="3291249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E99FE21-0512-489E-B4C6-2E1946D232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640" y="1518916"/>
            <a:ext cx="5600700" cy="4640236"/>
          </a:xfrm>
          <a:prstGeom prst="rect">
            <a:avLst/>
          </a:prstGeom>
        </p:spPr>
      </p:pic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31DEDF28-0772-492C-9A37-6DC8F44B199E}"/>
              </a:ext>
            </a:extLst>
          </p:cNvPr>
          <p:cNvSpPr/>
          <p:nvPr/>
        </p:nvSpPr>
        <p:spPr>
          <a:xfrm>
            <a:off x="5643730" y="3594880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D850B894-5C85-432A-8786-02FD2CE9AD6B}"/>
              </a:ext>
            </a:extLst>
          </p:cNvPr>
          <p:cNvSpPr/>
          <p:nvPr/>
        </p:nvSpPr>
        <p:spPr>
          <a:xfrm>
            <a:off x="7928893" y="2929811"/>
            <a:ext cx="2383949" cy="20300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C50DA6-EB84-4E94-A73F-F5E04A30A2A0}"/>
              </a:ext>
            </a:extLst>
          </p:cNvPr>
          <p:cNvSpPr txBox="1"/>
          <p:nvPr/>
        </p:nvSpPr>
        <p:spPr>
          <a:xfrm>
            <a:off x="23853" y="6182787"/>
            <a:ext cx="11131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0" i="0" dirty="0">
                <a:effectLst/>
                <a:latin typeface="Noto Sans kr"/>
              </a:rPr>
              <a:t>1.</a:t>
            </a:r>
            <a:r>
              <a:rPr lang="ko-KR" altLang="en-US" b="0" i="0" dirty="0" err="1">
                <a:effectLst/>
                <a:latin typeface="Noto Sans kr"/>
              </a:rPr>
              <a:t>실행시</a:t>
            </a:r>
            <a:r>
              <a:rPr lang="ko-KR" altLang="en-US" b="0" i="0" dirty="0">
                <a:effectLst/>
                <a:latin typeface="Noto Sans kr"/>
              </a:rPr>
              <a:t> </a:t>
            </a:r>
            <a:r>
              <a:rPr lang="en-US" altLang="ko-KR" b="0" i="0" dirty="0">
                <a:effectLst/>
                <a:latin typeface="Noto Sans kr"/>
              </a:rPr>
              <a:t>SQLITE3 DLL </a:t>
            </a:r>
            <a:r>
              <a:rPr lang="ko-KR" altLang="en-US" b="0" i="0" dirty="0">
                <a:effectLst/>
                <a:latin typeface="Noto Sans kr"/>
              </a:rPr>
              <a:t>오류가 </a:t>
            </a:r>
            <a:r>
              <a:rPr lang="ko-KR" altLang="en-US" b="0" i="0" dirty="0" err="1">
                <a:effectLst/>
                <a:latin typeface="Noto Sans kr"/>
              </a:rPr>
              <a:t>발생할때</a:t>
            </a:r>
            <a:r>
              <a:rPr lang="ko-KR" altLang="en-US" b="0" i="0" dirty="0">
                <a:effectLst/>
                <a:latin typeface="Noto Sans kr"/>
              </a:rPr>
              <a:t> 설치하는 프로그램입니다   클릭</a:t>
            </a:r>
            <a:endParaRPr lang="en-US" altLang="ko-KR" b="0" i="0" dirty="0">
              <a:effectLst/>
              <a:latin typeface="Noto Sans kr"/>
            </a:endParaRPr>
          </a:p>
          <a:p>
            <a:r>
              <a:rPr lang="en-US" altLang="ko-KR" dirty="0">
                <a:latin typeface="Noto Sans kr"/>
              </a:rPr>
              <a:t>2. </a:t>
            </a:r>
            <a:r>
              <a:rPr lang="ko-KR" altLang="en-US" dirty="0">
                <a:latin typeface="Noto Sans kr"/>
              </a:rPr>
              <a:t>첨부파일을 다운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77559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FBEC3AA-B537-4003-B25B-2FF969DA0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626" y="1582519"/>
            <a:ext cx="3379808" cy="23808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FD92DA5-FEA3-4B3A-933A-DE65737ED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60" y="68044"/>
            <a:ext cx="4200525" cy="15144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9DB6E02-EE12-42CB-927A-C94B9D303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577" y="1596405"/>
            <a:ext cx="3239953" cy="21251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F783BB-B8BE-4C33-AD6C-1743C71D8E23}"/>
              </a:ext>
            </a:extLst>
          </p:cNvPr>
          <p:cNvSpPr txBox="1"/>
          <p:nvPr/>
        </p:nvSpPr>
        <p:spPr>
          <a:xfrm>
            <a:off x="4317185" y="194860"/>
            <a:ext cx="6639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 err="1"/>
              <a:t>배달데몬</a:t>
            </a:r>
            <a:r>
              <a:rPr lang="ko-KR" altLang="en-US" dirty="0"/>
              <a:t> 실행파일 설치 </a:t>
            </a:r>
            <a:r>
              <a:rPr lang="ko-KR" altLang="en-US" dirty="0" err="1"/>
              <a:t>오류시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C39B4AC-182E-49A3-8093-649AE805C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1988" y="1571309"/>
            <a:ext cx="3379807" cy="232449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4AF9B21-339E-4AD3-9BF3-BF7E6E3D4F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3625" y="4138991"/>
            <a:ext cx="3576535" cy="258934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5EA8201-4D77-4496-B2B8-C6B255D494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4626" y="4150037"/>
            <a:ext cx="3379808" cy="2589343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2AD3582-772C-4843-9B7E-0F9ACCEB2A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840" y="4047493"/>
            <a:ext cx="3456690" cy="2680840"/>
          </a:xfrm>
          <a:prstGeom prst="rect">
            <a:avLst/>
          </a:prstGeom>
        </p:spPr>
      </p:pic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25F2E6BD-7533-4887-BAAF-4806F32DD303}"/>
              </a:ext>
            </a:extLst>
          </p:cNvPr>
          <p:cNvSpPr/>
          <p:nvPr/>
        </p:nvSpPr>
        <p:spPr>
          <a:xfrm>
            <a:off x="3698217" y="2489379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4371849A-B497-4D60-B7C3-C203AB959DEA}"/>
              </a:ext>
            </a:extLst>
          </p:cNvPr>
          <p:cNvSpPr/>
          <p:nvPr/>
        </p:nvSpPr>
        <p:spPr>
          <a:xfrm>
            <a:off x="7954434" y="2505133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A26501F5-54A6-4FBC-9CB9-F89FE7C105A1}"/>
              </a:ext>
            </a:extLst>
          </p:cNvPr>
          <p:cNvSpPr/>
          <p:nvPr/>
        </p:nvSpPr>
        <p:spPr>
          <a:xfrm rot="5400000">
            <a:off x="9749156" y="3742323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화살표: 오른쪽 21">
            <a:extLst>
              <a:ext uri="{FF2B5EF4-FFF2-40B4-BE49-F238E27FC236}">
                <a16:creationId xmlns:a16="http://schemas.microsoft.com/office/drawing/2014/main" id="{9B3BA011-A94D-4300-8FA2-657EB87C10AE}"/>
              </a:ext>
            </a:extLst>
          </p:cNvPr>
          <p:cNvSpPr/>
          <p:nvPr/>
        </p:nvSpPr>
        <p:spPr>
          <a:xfrm rot="10800000">
            <a:off x="7868763" y="5120124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BEE06DAF-C210-407E-90BA-0D052AAE70FD}"/>
              </a:ext>
            </a:extLst>
          </p:cNvPr>
          <p:cNvSpPr/>
          <p:nvPr/>
        </p:nvSpPr>
        <p:spPr>
          <a:xfrm rot="10800000">
            <a:off x="3628822" y="4978326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E51DA2-2929-417D-B4AF-B701A767674D}"/>
              </a:ext>
            </a:extLst>
          </p:cNvPr>
          <p:cNvSpPr txBox="1"/>
          <p:nvPr/>
        </p:nvSpPr>
        <p:spPr>
          <a:xfrm>
            <a:off x="807816" y="2671378"/>
            <a:ext cx="3099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 sqlite-netFx40-setup</a:t>
            </a:r>
          </a:p>
          <a:p>
            <a:r>
              <a:rPr lang="ko-KR" altLang="en-US" dirty="0"/>
              <a:t>다운받은 파일 실행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9A6FA6-AB96-445E-A628-7D287C17D78A}"/>
              </a:ext>
            </a:extLst>
          </p:cNvPr>
          <p:cNvSpPr txBox="1"/>
          <p:nvPr/>
        </p:nvSpPr>
        <p:spPr>
          <a:xfrm>
            <a:off x="5676624" y="3227422"/>
            <a:ext cx="240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AB32F9-A8DD-4762-943E-A224BC657EA5}"/>
              </a:ext>
            </a:extLst>
          </p:cNvPr>
          <p:cNvSpPr txBox="1"/>
          <p:nvPr/>
        </p:nvSpPr>
        <p:spPr>
          <a:xfrm>
            <a:off x="10527415" y="3264167"/>
            <a:ext cx="240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7679E6F-8898-4F8B-A6A0-01AE9138041B}"/>
              </a:ext>
            </a:extLst>
          </p:cNvPr>
          <p:cNvSpPr txBox="1"/>
          <p:nvPr/>
        </p:nvSpPr>
        <p:spPr>
          <a:xfrm>
            <a:off x="10268357" y="5954298"/>
            <a:ext cx="240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6A20CD-1C66-41CE-8AD1-DD79E6417088}"/>
              </a:ext>
            </a:extLst>
          </p:cNvPr>
          <p:cNvSpPr txBox="1"/>
          <p:nvPr/>
        </p:nvSpPr>
        <p:spPr>
          <a:xfrm>
            <a:off x="6264530" y="6077930"/>
            <a:ext cx="240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422BC1-1781-4D7F-9210-6EF673BFDAE8}"/>
              </a:ext>
            </a:extLst>
          </p:cNvPr>
          <p:cNvSpPr txBox="1"/>
          <p:nvPr/>
        </p:nvSpPr>
        <p:spPr>
          <a:xfrm>
            <a:off x="1227827" y="6370092"/>
            <a:ext cx="240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완료</a:t>
            </a: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FF613E0B-9ED0-4942-8E08-AAF4DF63C909}"/>
              </a:ext>
            </a:extLst>
          </p:cNvPr>
          <p:cNvSpPr/>
          <p:nvPr/>
        </p:nvSpPr>
        <p:spPr>
          <a:xfrm>
            <a:off x="770330" y="2325844"/>
            <a:ext cx="2160650" cy="1635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AD9AE7F-8581-41A4-968C-151C0CAF4C37}"/>
              </a:ext>
            </a:extLst>
          </p:cNvPr>
          <p:cNvSpPr/>
          <p:nvPr/>
        </p:nvSpPr>
        <p:spPr>
          <a:xfrm>
            <a:off x="6752279" y="3728258"/>
            <a:ext cx="522942" cy="1675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69DC6936-EDD5-48B1-8838-08EA05C46DB3}"/>
              </a:ext>
            </a:extLst>
          </p:cNvPr>
          <p:cNvSpPr/>
          <p:nvPr/>
        </p:nvSpPr>
        <p:spPr>
          <a:xfrm>
            <a:off x="10799640" y="3657825"/>
            <a:ext cx="522942" cy="1675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D18971BB-2120-423A-9CF3-B7865F8006FE}"/>
              </a:ext>
            </a:extLst>
          </p:cNvPr>
          <p:cNvSpPr/>
          <p:nvPr/>
        </p:nvSpPr>
        <p:spPr>
          <a:xfrm>
            <a:off x="10864955" y="6502497"/>
            <a:ext cx="522942" cy="1675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CD6D03EC-D701-40AA-9E78-4DEFAFE2EDA8}"/>
              </a:ext>
            </a:extLst>
          </p:cNvPr>
          <p:cNvSpPr/>
          <p:nvPr/>
        </p:nvSpPr>
        <p:spPr>
          <a:xfrm>
            <a:off x="6752279" y="6485990"/>
            <a:ext cx="522942" cy="1675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128FF44A-1868-44B3-B9E8-EEC0096FE2A6}"/>
              </a:ext>
            </a:extLst>
          </p:cNvPr>
          <p:cNvSpPr/>
          <p:nvPr/>
        </p:nvSpPr>
        <p:spPr>
          <a:xfrm>
            <a:off x="2357444" y="6470985"/>
            <a:ext cx="522942" cy="1675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C5723D-25B2-4DB3-91FF-448ED6A1E998}"/>
              </a:ext>
            </a:extLst>
          </p:cNvPr>
          <p:cNvSpPr txBox="1"/>
          <p:nvPr/>
        </p:nvSpPr>
        <p:spPr>
          <a:xfrm>
            <a:off x="4382047" y="612431"/>
            <a:ext cx="5188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*</a:t>
            </a:r>
            <a:r>
              <a:rPr lang="ko-KR" altLang="en-US" dirty="0" err="1"/>
              <a:t>설정변경부분없어서</a:t>
            </a:r>
            <a:r>
              <a:rPr lang="ko-KR" altLang="en-US" dirty="0"/>
              <a:t> </a:t>
            </a:r>
            <a:r>
              <a:rPr lang="en-US" altLang="ko-KR" dirty="0"/>
              <a:t>NEXT</a:t>
            </a:r>
            <a:r>
              <a:rPr lang="ko-KR" altLang="en-US" dirty="0"/>
              <a:t>로만클릭</a:t>
            </a:r>
          </a:p>
        </p:txBody>
      </p:sp>
    </p:spTree>
    <p:extLst>
      <p:ext uri="{BB962C8B-B14F-4D97-AF65-F5344CB8AC3E}">
        <p14:creationId xmlns:p14="http://schemas.microsoft.com/office/powerpoint/2010/main" val="205374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C84A33-B5AC-4389-8323-FB349DA14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AB6456-EB96-482E-B958-16E06B163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dirty="0"/>
              <a:t>1.HHD </a:t>
            </a:r>
            <a:r>
              <a:rPr lang="ko-KR" altLang="en-US" dirty="0"/>
              <a:t>시리얼 프로그램설치방법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2.</a:t>
            </a:r>
            <a:r>
              <a:rPr lang="ko-KR" altLang="en-US" dirty="0" err="1"/>
              <a:t>배달데몬</a:t>
            </a:r>
            <a:r>
              <a:rPr lang="ko-KR" altLang="en-US" dirty="0"/>
              <a:t> 실행파일 설치방법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3.</a:t>
            </a:r>
            <a:r>
              <a:rPr lang="ko-KR" altLang="en-US" dirty="0"/>
              <a:t> </a:t>
            </a:r>
            <a:r>
              <a:rPr lang="ko-KR" altLang="en-US" dirty="0" err="1"/>
              <a:t>배달데몬</a:t>
            </a:r>
            <a:r>
              <a:rPr lang="ko-KR" altLang="en-US" dirty="0"/>
              <a:t> 실행파일 설정 방법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4.</a:t>
            </a:r>
            <a:r>
              <a:rPr lang="ko-KR" altLang="en-US" dirty="0"/>
              <a:t> 에러 발생시 조치방법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5213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ABFC5E54-6AC2-447B-8D99-525A6C590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63589" cy="623098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F7808CF-357B-4C90-8EE0-89F31F249F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209" y="0"/>
            <a:ext cx="4855030" cy="6212876"/>
          </a:xfrm>
          <a:prstGeom prst="rect">
            <a:avLst/>
          </a:prstGeom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5549429D-7D0D-4DDF-89B0-33347B47B8CD}"/>
              </a:ext>
            </a:extLst>
          </p:cNvPr>
          <p:cNvSpPr/>
          <p:nvPr/>
        </p:nvSpPr>
        <p:spPr>
          <a:xfrm>
            <a:off x="5124995" y="2778041"/>
            <a:ext cx="1142999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C2195E6-5F0C-468E-82C3-57265354CF37}"/>
              </a:ext>
            </a:extLst>
          </p:cNvPr>
          <p:cNvSpPr/>
          <p:nvPr/>
        </p:nvSpPr>
        <p:spPr>
          <a:xfrm>
            <a:off x="8965476" y="1541417"/>
            <a:ext cx="949233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6085BA-EE1E-454E-8D58-253BA0EEBAC2}"/>
              </a:ext>
            </a:extLst>
          </p:cNvPr>
          <p:cNvSpPr txBox="1"/>
          <p:nvPr/>
        </p:nvSpPr>
        <p:spPr>
          <a:xfrm>
            <a:off x="4711337" y="6384074"/>
            <a:ext cx="619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다운받은 파일 압축을 풀어줍니다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1D2217C-547E-43DF-B9EA-A3AB64C8DE53}"/>
              </a:ext>
            </a:extLst>
          </p:cNvPr>
          <p:cNvSpPr/>
          <p:nvPr/>
        </p:nvSpPr>
        <p:spPr>
          <a:xfrm>
            <a:off x="1045030" y="5534297"/>
            <a:ext cx="3496490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149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4AD438-A6E2-4CD1-BEA6-D856481F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705" y="2602998"/>
            <a:ext cx="10515600" cy="1325563"/>
          </a:xfrm>
        </p:spPr>
        <p:txBody>
          <a:bodyPr/>
          <a:lstStyle/>
          <a:p>
            <a:r>
              <a:rPr lang="en-US" altLang="ko-KR" dirty="0"/>
              <a:t>1.HHD</a:t>
            </a:r>
            <a:r>
              <a:rPr lang="ko-KR" altLang="en-US" dirty="0"/>
              <a:t> 시리얼 프로그램 설치방법</a:t>
            </a:r>
            <a:br>
              <a:rPr lang="en-US" altLang="ko-KR" dirty="0"/>
            </a:br>
            <a:r>
              <a:rPr lang="en-US" altLang="ko-KR" dirty="0"/>
              <a:t>            (hhdspmc.exe)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263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5549429D-7D0D-4DDF-89B0-33347B47B8CD}"/>
              </a:ext>
            </a:extLst>
          </p:cNvPr>
          <p:cNvSpPr/>
          <p:nvPr/>
        </p:nvSpPr>
        <p:spPr>
          <a:xfrm>
            <a:off x="5124995" y="2778041"/>
            <a:ext cx="1142999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C2195E6-5F0C-468E-82C3-57265354CF37}"/>
              </a:ext>
            </a:extLst>
          </p:cNvPr>
          <p:cNvSpPr/>
          <p:nvPr/>
        </p:nvSpPr>
        <p:spPr>
          <a:xfrm>
            <a:off x="8965476" y="1541417"/>
            <a:ext cx="949233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6085BA-EE1E-454E-8D58-253BA0EEBAC2}"/>
              </a:ext>
            </a:extLst>
          </p:cNvPr>
          <p:cNvSpPr txBox="1"/>
          <p:nvPr/>
        </p:nvSpPr>
        <p:spPr>
          <a:xfrm>
            <a:off x="4371703" y="6175069"/>
            <a:ext cx="6191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ko-KR" dirty="0"/>
              <a:t>3.0.1 </a:t>
            </a:r>
            <a:r>
              <a:rPr lang="ko-KR" altLang="en-US" dirty="0"/>
              <a:t>클릭   </a:t>
            </a:r>
            <a:endParaRPr lang="en-US" altLang="ko-KR" dirty="0"/>
          </a:p>
          <a:p>
            <a:pPr marL="342900" indent="-342900">
              <a:buAutoNum type="arabicPeriod"/>
            </a:pPr>
            <a:r>
              <a:rPr lang="en-US" altLang="ko-KR" dirty="0"/>
              <a:t>hhdspmc.exe </a:t>
            </a:r>
            <a:r>
              <a:rPr lang="ko-KR" altLang="en-US" dirty="0"/>
              <a:t>파일을 클릭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D5527FC-3334-4743-93A2-DE6C60319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763588" cy="621287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D753439-9D38-45F0-885B-3D12933AF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039" y="-4355"/>
            <a:ext cx="4855030" cy="6212875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B81A156-8098-4D31-A9DB-95931A88D8A1}"/>
              </a:ext>
            </a:extLst>
          </p:cNvPr>
          <p:cNvSpPr/>
          <p:nvPr/>
        </p:nvSpPr>
        <p:spPr>
          <a:xfrm>
            <a:off x="1075509" y="1197429"/>
            <a:ext cx="3635827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1962B99-6E90-425B-82D8-D15CC3939C8D}"/>
              </a:ext>
            </a:extLst>
          </p:cNvPr>
          <p:cNvSpPr/>
          <p:nvPr/>
        </p:nvSpPr>
        <p:spPr>
          <a:xfrm>
            <a:off x="7946572" y="1222863"/>
            <a:ext cx="3635827" cy="2307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86C12D-9799-494B-8BDC-41989F78C9FC}"/>
              </a:ext>
            </a:extLst>
          </p:cNvPr>
          <p:cNvSpPr txBox="1"/>
          <p:nvPr/>
        </p:nvSpPr>
        <p:spPr>
          <a:xfrm>
            <a:off x="829492" y="1123406"/>
            <a:ext cx="492034" cy="378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57379C-B9FC-4E2D-ACDC-78996CD39854}"/>
              </a:ext>
            </a:extLst>
          </p:cNvPr>
          <p:cNvSpPr txBox="1"/>
          <p:nvPr/>
        </p:nvSpPr>
        <p:spPr>
          <a:xfrm>
            <a:off x="7667902" y="1162595"/>
            <a:ext cx="492034" cy="378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2080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1602C2A-B99E-424F-AC02-B802FD0E131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150209" y="169714"/>
            <a:ext cx="3487546" cy="267357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5E8F5B0-A541-4F61-B856-74DE8B3BE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766" y="121412"/>
            <a:ext cx="3491554" cy="2721873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05E2B05-EDCE-4D3B-99A2-714BAF5A8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384" y="3541000"/>
            <a:ext cx="3491554" cy="2721873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B96F7C4-D5D6-4116-961E-34108A22F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76" y="78430"/>
            <a:ext cx="3487546" cy="2721873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C7A17A3-81B7-4783-BEF8-153FC74756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9831" y="3429000"/>
            <a:ext cx="3491554" cy="2721873"/>
          </a:xfrm>
          <a:prstGeom prst="rect">
            <a:avLst/>
          </a:prstGeom>
        </p:spPr>
      </p:pic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F421D688-8A70-452A-ABB1-621783537F13}"/>
              </a:ext>
            </a:extLst>
          </p:cNvPr>
          <p:cNvSpPr/>
          <p:nvPr/>
        </p:nvSpPr>
        <p:spPr>
          <a:xfrm>
            <a:off x="3356606" y="1136790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A40BDF3-ABBC-4556-8882-E58B73244983}"/>
              </a:ext>
            </a:extLst>
          </p:cNvPr>
          <p:cNvSpPr/>
          <p:nvPr/>
        </p:nvSpPr>
        <p:spPr>
          <a:xfrm>
            <a:off x="2345851" y="2535276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98B70A5-AF05-4C34-938E-6B448811B9E5}"/>
              </a:ext>
            </a:extLst>
          </p:cNvPr>
          <p:cNvSpPr/>
          <p:nvPr/>
        </p:nvSpPr>
        <p:spPr>
          <a:xfrm>
            <a:off x="6390076" y="2586242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16140C2-2880-4FA3-8A79-507D5A60D619}"/>
              </a:ext>
            </a:extLst>
          </p:cNvPr>
          <p:cNvSpPr/>
          <p:nvPr/>
        </p:nvSpPr>
        <p:spPr>
          <a:xfrm>
            <a:off x="8150209" y="1024864"/>
            <a:ext cx="1076774" cy="137466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5C81A5-16F8-4AF0-A211-5117AB06297D}"/>
              </a:ext>
            </a:extLst>
          </p:cNvPr>
          <p:cNvSpPr/>
          <p:nvPr/>
        </p:nvSpPr>
        <p:spPr>
          <a:xfrm>
            <a:off x="6316433" y="5866878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6ACE153-C4B0-437B-B9D3-4B94EEC670E0}"/>
              </a:ext>
            </a:extLst>
          </p:cNvPr>
          <p:cNvSpPr/>
          <p:nvPr/>
        </p:nvSpPr>
        <p:spPr>
          <a:xfrm>
            <a:off x="10685914" y="6002399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7AE2EE81-2B41-4207-B192-668092E9F8F9}"/>
              </a:ext>
            </a:extLst>
          </p:cNvPr>
          <p:cNvSpPr/>
          <p:nvPr/>
        </p:nvSpPr>
        <p:spPr>
          <a:xfrm>
            <a:off x="7436739" y="1140142"/>
            <a:ext cx="753225" cy="535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화살표: 아래쪽 1">
            <a:extLst>
              <a:ext uri="{FF2B5EF4-FFF2-40B4-BE49-F238E27FC236}">
                <a16:creationId xmlns:a16="http://schemas.microsoft.com/office/drawing/2014/main" id="{E5BD27B2-B138-49A1-8293-767777D07A34}"/>
              </a:ext>
            </a:extLst>
          </p:cNvPr>
          <p:cNvSpPr/>
          <p:nvPr/>
        </p:nvSpPr>
        <p:spPr>
          <a:xfrm>
            <a:off x="10023128" y="3158902"/>
            <a:ext cx="532361" cy="6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E0243D1B-03FC-4AAA-BA70-811E496BA708}"/>
              </a:ext>
            </a:extLst>
          </p:cNvPr>
          <p:cNvSpPr/>
          <p:nvPr/>
        </p:nvSpPr>
        <p:spPr>
          <a:xfrm rot="10800000">
            <a:off x="7436739" y="4523160"/>
            <a:ext cx="994180" cy="6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0B50B4F7-0EB3-4514-B4B9-72E21147C468}"/>
              </a:ext>
            </a:extLst>
          </p:cNvPr>
          <p:cNvSpPr/>
          <p:nvPr/>
        </p:nvSpPr>
        <p:spPr>
          <a:xfrm rot="10800000">
            <a:off x="3440586" y="4325757"/>
            <a:ext cx="994180" cy="6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8A971D0-FFB7-4DA6-985F-70EC7CDF5B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3" y="3480910"/>
            <a:ext cx="3281410" cy="26180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ABF99-4E36-4FDE-BDC9-93B00A02EC05}"/>
              </a:ext>
            </a:extLst>
          </p:cNvPr>
          <p:cNvSpPr txBox="1"/>
          <p:nvPr/>
        </p:nvSpPr>
        <p:spPr>
          <a:xfrm>
            <a:off x="1331710" y="2874026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1C0F83-503C-4453-8E3F-5534D2A85537}"/>
              </a:ext>
            </a:extLst>
          </p:cNvPr>
          <p:cNvSpPr txBox="1"/>
          <p:nvPr/>
        </p:nvSpPr>
        <p:spPr>
          <a:xfrm>
            <a:off x="5362638" y="2874026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8ED6A0-2051-4666-A79F-B0F92D12A399}"/>
              </a:ext>
            </a:extLst>
          </p:cNvPr>
          <p:cNvSpPr txBox="1"/>
          <p:nvPr/>
        </p:nvSpPr>
        <p:spPr>
          <a:xfrm>
            <a:off x="9695939" y="2831428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체크해제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E471062-B781-4409-9371-9747344E6993}"/>
              </a:ext>
            </a:extLst>
          </p:cNvPr>
          <p:cNvSpPr txBox="1"/>
          <p:nvPr/>
        </p:nvSpPr>
        <p:spPr>
          <a:xfrm>
            <a:off x="9756667" y="6365929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02AF98-BCCB-46EB-ABA1-59CC367B2845}"/>
              </a:ext>
            </a:extLst>
          </p:cNvPr>
          <p:cNvSpPr txBox="1"/>
          <p:nvPr/>
        </p:nvSpPr>
        <p:spPr>
          <a:xfrm>
            <a:off x="5474125" y="6262873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NEXT </a:t>
            </a:r>
            <a:r>
              <a:rPr lang="ko-KR" altLang="en-US" dirty="0"/>
              <a:t>클릭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A58DD2-1E81-4CEC-8B3F-0F999D0F2548}"/>
              </a:ext>
            </a:extLst>
          </p:cNvPr>
          <p:cNvSpPr txBox="1"/>
          <p:nvPr/>
        </p:nvSpPr>
        <p:spPr>
          <a:xfrm>
            <a:off x="1331709" y="6150873"/>
            <a:ext cx="146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설치완료</a:t>
            </a: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1B64077D-B1C1-44A1-9A81-625DE46A2E2B}"/>
              </a:ext>
            </a:extLst>
          </p:cNvPr>
          <p:cNvSpPr/>
          <p:nvPr/>
        </p:nvSpPr>
        <p:spPr>
          <a:xfrm>
            <a:off x="2253797" y="5803826"/>
            <a:ext cx="624415" cy="2140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567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4AD438-A6E2-4CD1-BEA6-D856481F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705" y="2602998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dirty="0"/>
              <a:t> </a:t>
            </a:r>
            <a:r>
              <a:rPr lang="en-US" altLang="ko-KR" dirty="0"/>
              <a:t>2.</a:t>
            </a:r>
            <a:r>
              <a:rPr lang="ko-KR" altLang="en-US" dirty="0" err="1"/>
              <a:t>배달데몬</a:t>
            </a:r>
            <a:r>
              <a:rPr lang="ko-KR" altLang="en-US" dirty="0"/>
              <a:t> 실행 파일 설치 방법</a:t>
            </a:r>
            <a:br>
              <a:rPr lang="en-US" altLang="ko-KR" dirty="0"/>
            </a:br>
            <a:r>
              <a:rPr lang="en-US" altLang="ko-KR" dirty="0"/>
              <a:t>         (Kms_SP_Moitor.msi.EXE 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415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D5E90E3-9F59-4E5D-82A2-FF4457CE6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09" y="305946"/>
            <a:ext cx="8953960" cy="5988358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1191058D-5258-402F-A70B-A360BB9B15D1}"/>
              </a:ext>
            </a:extLst>
          </p:cNvPr>
          <p:cNvSpPr/>
          <p:nvPr/>
        </p:nvSpPr>
        <p:spPr>
          <a:xfrm>
            <a:off x="1738296" y="1624588"/>
            <a:ext cx="5509397" cy="2655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EA3143-B0E7-4739-9276-2E4936099373}"/>
              </a:ext>
            </a:extLst>
          </p:cNvPr>
          <p:cNvSpPr txBox="1"/>
          <p:nvPr/>
        </p:nvSpPr>
        <p:spPr>
          <a:xfrm>
            <a:off x="9258848" y="1504973"/>
            <a:ext cx="3405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Kms_SP_Moitor.msi </a:t>
            </a:r>
          </a:p>
          <a:p>
            <a:r>
              <a:rPr lang="ko-KR" altLang="en-US" dirty="0"/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2397267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</TotalTime>
  <Words>417</Words>
  <Application>Microsoft Office PowerPoint</Application>
  <PresentationFormat>와이드스크린</PresentationFormat>
  <Paragraphs>99</Paragraphs>
  <Slides>24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8" baseType="lpstr">
      <vt:lpstr>Noto Sans kr</vt:lpstr>
      <vt:lpstr>맑은 고딕</vt:lpstr>
      <vt:lpstr>Arial</vt:lpstr>
      <vt:lpstr>Office 테마</vt:lpstr>
      <vt:lpstr>PowerPoint 프레젠테이션</vt:lpstr>
      <vt:lpstr>PowerPoint 프레젠테이션</vt:lpstr>
      <vt:lpstr>목차</vt:lpstr>
      <vt:lpstr>PowerPoint 프레젠테이션</vt:lpstr>
      <vt:lpstr>1.HHD 시리얼 프로그램 설치방법             (hhdspmc.exe)</vt:lpstr>
      <vt:lpstr>PowerPoint 프레젠테이션</vt:lpstr>
      <vt:lpstr>PowerPoint 프레젠테이션</vt:lpstr>
      <vt:lpstr> 2.배달데몬 실행 파일 설치 방법          (Kms_SP_Moitor.msi.EXE )</vt:lpstr>
      <vt:lpstr>PowerPoint 프레젠테이션</vt:lpstr>
      <vt:lpstr>PowerPoint 프레젠테이션</vt:lpstr>
      <vt:lpstr>PowerPoint 프레젠테이션</vt:lpstr>
      <vt:lpstr> 3.배달실행 파일 설정 방법          (Kms_SP_Moitor.msi.EXE )</vt:lpstr>
      <vt:lpstr>PowerPoint 프레젠테이션</vt:lpstr>
      <vt:lpstr>PowerPoint 프레젠테이션</vt:lpstr>
      <vt:lpstr>PowerPoint 프레젠테이션</vt:lpstr>
      <vt:lpstr> 설치 에러 발생시 대처방법   (HHD 시리얼 프로그램 에러시)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설치 에러 발생시 대처방법   (배달데몬 프로그램에러시 )      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song yunin</dc:creator>
  <cp:lastModifiedBy>song yunin</cp:lastModifiedBy>
  <cp:revision>34</cp:revision>
  <dcterms:created xsi:type="dcterms:W3CDTF">2020-05-25T08:39:08Z</dcterms:created>
  <dcterms:modified xsi:type="dcterms:W3CDTF">2021-02-09T00:23:36Z</dcterms:modified>
</cp:coreProperties>
</file>